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4" r:id="rId4"/>
    <p:sldId id="260" r:id="rId5"/>
    <p:sldId id="276" r:id="rId6"/>
    <p:sldId id="261" r:id="rId7"/>
    <p:sldId id="262" r:id="rId8"/>
    <p:sldId id="263" r:id="rId9"/>
    <p:sldId id="270" r:id="rId10"/>
    <p:sldId id="269" r:id="rId11"/>
    <p:sldId id="272" r:id="rId12"/>
    <p:sldId id="266" r:id="rId13"/>
    <p:sldId id="273" r:id="rId14"/>
    <p:sldId id="267" r:id="rId15"/>
    <p:sldId id="259" r:id="rId16"/>
    <p:sldId id="268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07B57-E80A-4BD4-9B8A-0798F65DF365}" type="datetimeFigureOut">
              <a:rPr lang="en-US"/>
              <a:pPr>
                <a:defRPr/>
              </a:pPr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B7E8F-5BB2-4DCB-B7E8-956AFBCE3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A765D-51EA-4BC3-A391-C5ED133A8EDD}" type="datetimeFigureOut">
              <a:rPr lang="en-US"/>
              <a:pPr>
                <a:defRPr/>
              </a:pPr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F142C-410A-47CD-B8FD-A9B532C0D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6628E-A337-424A-8389-A9C3FF79CE92}" type="datetimeFigureOut">
              <a:rPr lang="en-US"/>
              <a:pPr>
                <a:defRPr/>
              </a:pPr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C45FB-CA43-445A-8ACD-8FA9E53B8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D7423-C247-4402-9916-F115D1341488}" type="datetimeFigureOut">
              <a:rPr lang="en-US"/>
              <a:pPr>
                <a:defRPr/>
              </a:pPr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08DC9-128C-4E8F-B9FF-A2988E682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CF75E-8A19-43B9-A6FF-68AE70E207EF}" type="datetimeFigureOut">
              <a:rPr lang="en-US"/>
              <a:pPr>
                <a:defRPr/>
              </a:pPr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B9CDD-95F4-44F9-AA27-FB304F9A5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45BBE-0228-4BF6-9737-7525F70D2D6E}" type="datetimeFigureOut">
              <a:rPr lang="en-US"/>
              <a:pPr>
                <a:defRPr/>
              </a:pPr>
              <a:t>10/30/2016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26A24-D95E-41E2-9875-2C41ADBBB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FACE3-A2E6-4CEF-AFF7-AC82C0D053DF}" type="datetimeFigureOut">
              <a:rPr lang="en-US"/>
              <a:pPr>
                <a:defRPr/>
              </a:pPr>
              <a:t>10/30/2016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C77E0-16CB-4A46-AD9B-C26681B76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73AF9-5940-4B65-A3B4-5D4C1A0D7D2C}" type="datetimeFigureOut">
              <a:rPr lang="en-US"/>
              <a:pPr>
                <a:defRPr/>
              </a:pPr>
              <a:t>10/30/2016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B783F-EC28-4B5C-A808-D6A221620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2A7D3-D2FA-4FE3-8B53-D3490EE12986}" type="datetimeFigureOut">
              <a:rPr lang="en-US"/>
              <a:pPr>
                <a:defRPr/>
              </a:pPr>
              <a:t>10/30/2016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5F463-3044-4BF0-B8A9-53D1595FF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779B-CD18-4C7F-95E8-449B8330C5B4}" type="datetimeFigureOut">
              <a:rPr lang="en-US"/>
              <a:pPr>
                <a:defRPr/>
              </a:pPr>
              <a:t>10/30/2016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D9CD6-2DE0-40FE-9A27-1F5EE443A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F43B9-1258-4106-A4DB-5643D2EAAE2C}" type="datetimeFigureOut">
              <a:rPr lang="en-US"/>
              <a:pPr>
                <a:defRPr/>
              </a:pPr>
              <a:t>10/30/2016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18988-7D5C-45E0-8CBC-907EE578A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6C08D2-2CB3-47F7-98AB-7E96F88E3898}" type="datetimeFigureOut">
              <a:rPr lang="en-US"/>
              <a:pPr>
                <a:defRPr/>
              </a:pPr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FC0E44-A85E-4B71-8833-04D3F807F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3a1-2015-2016\THANG%2011\GVG%20QUAN-OK\bai%202%20-%20lai.av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3a1-2015-2016\THANG%2011\GVG%20QUAN-OK\phim-OK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3a1-2015-2016\THANG%2011\GVG%20QUAN-OK\em%20yeu%20truong%20em%20-%20cut.av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3a1-2015-2016\THANG%2011\GVG%20QUAN-OK\tinh%20huong%20b1-ok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3a1-2015-2016\THANG%2011\GVG%20QUAN-OK\tinh%20huong%20b1-ok.avi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3a1-2015-2016\THANG%2011\GVG%20QUAN-OK\chot%20bai%201%20ok.av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1" name="Picture 4" descr="SLGG_20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988" y="0"/>
            <a:ext cx="9117012" cy="6837363"/>
          </a:xfrm>
        </p:spPr>
      </p:pic>
      <p:pic>
        <p:nvPicPr>
          <p:cNvPr id="2052" name="Picture 4" descr="SLGG_2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1828800" y="228600"/>
            <a:ext cx="52578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PHÒNG GD&amp;ĐT QUẬN LONG BIÊN</a:t>
            </a:r>
          </a:p>
          <a:p>
            <a:pPr algn="ctr"/>
            <a:r>
              <a:rPr lang="en-US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 TIỂU HỌC THANH AM</a:t>
            </a: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533400" y="1219200"/>
            <a:ext cx="7696200" cy="579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5400" b="1" i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mừng các thầy, cô giáo về dự giờ</a:t>
            </a:r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1828800" y="2895600"/>
            <a:ext cx="5029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6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40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Môn: Đạo đức</a:t>
            </a:r>
            <a:endParaRPr lang="en-US" sz="4000" b="1" i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-27765375" y="6400800"/>
            <a:ext cx="3690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70C0"/>
                </a:solidFill>
                <a:latin typeface=".VnTime" pitchFamily="34" charset="0"/>
              </a:rPr>
              <a:t> GV</a:t>
            </a:r>
            <a:r>
              <a:rPr lang="en-US" sz="2400">
                <a:solidFill>
                  <a:srgbClr val="0070C0"/>
                </a:solidFill>
                <a:latin typeface=".VnTime" pitchFamily="34" charset="0"/>
              </a:rPr>
              <a:t>: </a:t>
            </a:r>
            <a:r>
              <a:rPr lang="en-US" sz="2400" b="1">
                <a:solidFill>
                  <a:srgbClr val="0070C0"/>
                </a:solidFill>
                <a:latin typeface=".VnTime" pitchFamily="34" charset="0"/>
              </a:rPr>
              <a:t>NguyÔn Kh¸nh Hßa                                                          GV: NguyÔn Kh¸nh Hßa                                                                GV: NguyÔn Kh¸nh Hßa                                                                             GV: NguyÔn Kh¸nh Hßa                                                                                                                                          </a:t>
            </a:r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1981200" y="4724400"/>
            <a:ext cx="52578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3A3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3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4457700" cy="2971800"/>
          </a:xfrm>
          <a:prstGeom prst="rect">
            <a:avLst/>
          </a:prstGeom>
        </p:spPr>
      </p:pic>
      <p:pic>
        <p:nvPicPr>
          <p:cNvPr id="6" name="Picture 5" descr="IMG_37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6300" y="1219200"/>
            <a:ext cx="4457700" cy="2971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0" y="1219200"/>
            <a:ext cx="6858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1219200"/>
            <a:ext cx="6858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i 2 - lai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457200"/>
            <a:ext cx="813435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3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4457700" cy="2971800"/>
          </a:xfrm>
          <a:prstGeom prst="rect">
            <a:avLst/>
          </a:prstGeom>
        </p:spPr>
      </p:pic>
      <p:pic>
        <p:nvPicPr>
          <p:cNvPr id="6" name="Picture 5" descr="IMG_37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6300" y="381000"/>
            <a:ext cx="4457700" cy="2971800"/>
          </a:xfrm>
          <a:prstGeom prst="rect">
            <a:avLst/>
          </a:prstGeom>
        </p:spPr>
      </p:pic>
      <p:pic>
        <p:nvPicPr>
          <p:cNvPr id="4" name="Picture 3" descr="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847" y="3581400"/>
            <a:ext cx="4436153" cy="2971800"/>
          </a:xfrm>
          <a:prstGeom prst="rect">
            <a:avLst/>
          </a:prstGeom>
        </p:spPr>
      </p:pic>
      <p:pic>
        <p:nvPicPr>
          <p:cNvPr id="8" name="Picture 7" descr="IMG_37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81400"/>
            <a:ext cx="4457700" cy="2971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0" y="381000"/>
            <a:ext cx="6858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458200" y="3581400"/>
            <a:ext cx="6858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3581400"/>
            <a:ext cx="6858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58200" y="381000"/>
            <a:ext cx="6858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371600"/>
            <a:ext cx="7467600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do:</a:t>
            </a:r>
          </a:p>
        </p:txBody>
      </p:sp>
      <p:pic>
        <p:nvPicPr>
          <p:cNvPr id="3074" name="Picture 2" descr="C:\Users\Administrator\Documents\chỉ mụ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1524000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dministrator\Documents\chỉ mụ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2743200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dministrator\Documents\chỉ mụ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105400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Administrator\Documents\anh-mat-buo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3854450"/>
            <a:ext cx="954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im-O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4825" y="1143000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 descr="ba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1528763" y="1295400"/>
            <a:ext cx="6396037" cy="3124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29404"/>
              </a:avLst>
            </a:prstTxWarp>
          </a:bodyPr>
          <a:lstStyle/>
          <a:p>
            <a:pPr algn="ctr"/>
            <a:r>
              <a:rPr lang="vi-VN" sz="3600" b="1" kern="10">
                <a:ln w="18000">
                  <a:solidFill>
                    <a:srgbClr val="D73A36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TRƯỜNG TIỂU HỌC THANH AM</a:t>
            </a:r>
            <a:endParaRPr lang="en-US" sz="3600" b="1" kern="10">
              <a:ln w="18000">
                <a:solidFill>
                  <a:srgbClr val="D73A36"/>
                </a:solidFill>
                <a:miter lim="800000"/>
                <a:headEnd/>
                <a:tailEnd/>
              </a:ln>
              <a:solidFill>
                <a:srgbClr val="FF0000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4340" name="Picture 6" descr="blumen-pflanzen08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057400"/>
            <a:ext cx="2895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762000"/>
            <a:ext cx="8458200" cy="4623375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1145210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CHÚC CÁC THẦY CÔ GIÁO SỨC KHỎE!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m yeu truong em - cu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59258"/>
            <a:ext cx="9144000" cy="5139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nh huong b1-ok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4825" y="1143000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nh huong b1-ok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4825" y="1143000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646113" y="990600"/>
            <a:ext cx="81528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ot bai 1 ok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4825" y="1143000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 rot="784887">
            <a:off x="685800" y="762000"/>
            <a:ext cx="4800600" cy="2286000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752600" y="1455738"/>
            <a:ext cx="22034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9600" y="3429000"/>
            <a:ext cx="8077200" cy="2514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304800" y="465138"/>
            <a:ext cx="861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Bài tập 2: Em có nhận xét gì về việc làm của các bạn nhỏ trong mỗi tranh dưới đây: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74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76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70&quot;/&gt;&lt;/object&gt;&lt;object type=&quot;3&quot; unique_id=&quot;10013&quot;&gt;&lt;property id=&quot;20148&quot; value=&quot;5&quot;/&gt;&lt;property id=&quot;20300&quot; value=&quot;Slide 10&quot;/&gt;&lt;property id=&quot;20307&quot; value=&quot;269&quot;/&gt;&lt;/object&gt;&lt;object type=&quot;3&quot; unique_id=&quot;10014&quot;&gt;&lt;property id=&quot;20148&quot; value=&quot;5&quot;/&gt;&lt;property id=&quot;20300&quot; value=&quot;Slide 11&quot;/&gt;&lt;property id=&quot;20307&quot; value=&quot;272&quot;/&gt;&lt;/object&gt;&lt;object type=&quot;3&quot; unique_id=&quot;10015&quot;&gt;&lt;property id=&quot;20148&quot; value=&quot;5&quot;/&gt;&lt;property id=&quot;20300&quot; value=&quot;Slide 12&quot;/&gt;&lt;property id=&quot;20307&quot; value=&quot;266&quot;/&gt;&lt;/object&gt;&lt;object type=&quot;3&quot; unique_id=&quot;10016&quot;&gt;&lt;property id=&quot;20148&quot; value=&quot;5&quot;/&gt;&lt;property id=&quot;20300&quot; value=&quot;Slide 13&quot;/&gt;&lt;property id=&quot;20307&quot; value=&quot;273&quot;/&gt;&lt;/object&gt;&lt;object type=&quot;3&quot; unique_id=&quot;10017&quot;&gt;&lt;property id=&quot;20148&quot; value=&quot;5&quot;/&gt;&lt;property id=&quot;20300&quot; value=&quot;Slide 14&quot;/&gt;&lt;property id=&quot;20307&quot; value=&quot;267&quot;/&gt;&lt;/object&gt;&lt;object type=&quot;3&quot; unique_id=&quot;10018&quot;&gt;&lt;property id=&quot;20148&quot; value=&quot;5&quot;/&gt;&lt;property id=&quot;20300&quot; value=&quot;Slide 15&quot;/&gt;&lt;property id=&quot;20307&quot; value=&quot;259&quot;/&gt;&lt;/object&gt;&lt;object type=&quot;3&quot; unique_id=&quot;10019&quot;&gt;&lt;property id=&quot;20148&quot; value=&quot;5&quot;/&gt;&lt;property id=&quot;20300&quot; value=&quot;Slide 16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223</Words>
  <Application>Microsoft Office PowerPoint</Application>
  <PresentationFormat>On-screen Show (4:3)</PresentationFormat>
  <Paragraphs>23</Paragraphs>
  <Slides>16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</dc:creator>
  <cp:lastModifiedBy>Admin</cp:lastModifiedBy>
  <cp:revision>39</cp:revision>
  <dcterms:created xsi:type="dcterms:W3CDTF">2015-11-24T05:51:35Z</dcterms:created>
  <dcterms:modified xsi:type="dcterms:W3CDTF">2016-10-30T08:42:08Z</dcterms:modified>
</cp:coreProperties>
</file>